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7" r:id="rId2"/>
    <p:sldId id="266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94" autoAdjust="0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59" y="4406900"/>
            <a:ext cx="70735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2906713"/>
            <a:ext cx="70735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59" y="1600200"/>
            <a:ext cx="3401717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0" y="1600200"/>
            <a:ext cx="3561549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1535113"/>
            <a:ext cx="341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59" y="2174875"/>
            <a:ext cx="3416835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29" y="1535113"/>
            <a:ext cx="3538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29" y="2174875"/>
            <a:ext cx="3538871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73050"/>
            <a:ext cx="256654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73051"/>
            <a:ext cx="4574504" cy="538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435100"/>
            <a:ext cx="2566548" cy="4219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700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pPr/>
              <a:t>3/21/24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0" y="274638"/>
            <a:ext cx="726563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600201"/>
            <a:ext cx="7265640" cy="410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6005484"/>
            <a:ext cx="1169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pPr/>
              <a:t>3/21/24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6005484"/>
            <a:ext cx="1844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6030" y="6011325"/>
            <a:ext cx="870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4883" y="838201"/>
            <a:ext cx="7290915" cy="276225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1"/>
            <a:ext cx="6400800" cy="2038349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</a:t>
            </a:r>
          </a:p>
          <a:p>
            <a:pPr algn="r">
              <a:spcBef>
                <a:spcPts val="0"/>
              </a:spcBef>
            </a:pPr>
            <a:endParaRPr lang="es-MX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77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2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148260"/>
            <a:ext cx="7449571" cy="5094889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Presentation ID: FILL THIS IN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Scan this QR code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Or go here: https://</a:t>
            </a:r>
            <a:r>
              <a:rPr lang="en-US" dirty="0" err="1"/>
              <a:t>bit.ly</a:t>
            </a:r>
            <a:r>
              <a:rPr lang="en-US" dirty="0"/>
              <a:t>/sac2024-eval</a:t>
            </a:r>
          </a:p>
        </p:txBody>
      </p:sp>
      <p:pic>
        <p:nvPicPr>
          <p:cNvPr id="5" name="Picture 4" descr="A qr code with a logo&#10;&#10;Description automatically generated">
            <a:extLst>
              <a:ext uri="{FF2B5EF4-FFF2-40B4-BE49-F238E27FC236}">
                <a16:creationId xmlns:a16="http://schemas.microsoft.com/office/drawing/2014/main" id="{B4FF9706-7D88-C216-5C33-0B6BB6AC9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843" y="2291260"/>
            <a:ext cx="2982314" cy="298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14269"/>
      </p:ext>
    </p:extLst>
  </p:cSld>
  <p:clrMapOvr>
    <a:masterClrMapping/>
  </p:clrMapOvr>
</p:sld>
</file>

<file path=ppt/theme/theme1.xml><?xml version="1.0" encoding="utf-8"?>
<a:theme xmlns:a="http://schemas.openxmlformats.org/drawingml/2006/main" name="MSUM_PowerPoint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MSUM_PowerPoint_01</Template>
  <TotalTime>991</TotalTime>
  <Words>26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MSUM_PowerPoint_01</vt:lpstr>
      <vt:lpstr>Title </vt:lpstr>
      <vt:lpstr>PowerPoint Presentation</vt:lpstr>
      <vt:lpstr>Evaluate this presentation</vt:lpstr>
    </vt:vector>
  </TitlesOfParts>
  <Company>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stegmaie</dc:creator>
  <cp:lastModifiedBy>Craig, Matthew W</cp:lastModifiedBy>
  <cp:revision>116</cp:revision>
  <cp:lastPrinted>2022-04-05T00:11:35Z</cp:lastPrinted>
  <dcterms:created xsi:type="dcterms:W3CDTF">2012-12-10T20:04:04Z</dcterms:created>
  <dcterms:modified xsi:type="dcterms:W3CDTF">2024-03-21T17:53:26Z</dcterms:modified>
</cp:coreProperties>
</file>