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574" autoAdjust="0"/>
  </p:normalViewPr>
  <p:slideViewPr>
    <p:cSldViewPr snapToGrid="0" snapToObjects="1">
      <p:cViewPr varScale="1">
        <p:scale>
          <a:sx n="108" d="100"/>
          <a:sy n="108" d="100"/>
        </p:scale>
        <p:origin x="510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6" d="100"/>
          <a:sy n="126" d="100"/>
        </p:scale>
        <p:origin x="-436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C2719-43FE-644A-B626-6753B45FA92B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FC8EE-C86E-AF45-BC7E-F39CAB297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6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597819"/>
            <a:ext cx="70866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9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2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2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0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160" y="3305176"/>
            <a:ext cx="7073553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2180035"/>
            <a:ext cx="7073553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9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1160" y="1200150"/>
            <a:ext cx="3401717" cy="31085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251" y="1200150"/>
            <a:ext cx="3561549" cy="31085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8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1151335"/>
            <a:ext cx="341683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160" y="1631157"/>
            <a:ext cx="3416835" cy="26888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930" y="1151335"/>
            <a:ext cx="3538871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930" y="1631157"/>
            <a:ext cx="3538871" cy="26888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0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0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2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240" y="204787"/>
            <a:ext cx="2566548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296" y="204788"/>
            <a:ext cx="4574504" cy="40358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7240" y="1076325"/>
            <a:ext cx="2566548" cy="31643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5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277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57AE-AC13-8E4F-8676-A94BACF8331E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84F5-A660-814B-AF99-F12525182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52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1161" y="205979"/>
            <a:ext cx="7265639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60" y="1200151"/>
            <a:ext cx="7265640" cy="3080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21160" y="4504113"/>
            <a:ext cx="116964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E57AE-AC13-8E4F-8676-A94BACF8331E}" type="datetimeFigureOut">
              <a:rPr lang="en-US" smtClean="0"/>
              <a:t>2/5/2015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1848" y="4504113"/>
            <a:ext cx="184448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6030" y="4508494"/>
            <a:ext cx="87041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84F5-A660-814B-AF99-F125251820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7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739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587640"/>
            <a:ext cx="7086600" cy="1102519"/>
          </a:xfrm>
        </p:spPr>
        <p:txBody>
          <a:bodyPr/>
          <a:lstStyle/>
          <a:p>
            <a:endParaRPr lang="en-US" dirty="0">
              <a:solidFill>
                <a:srgbClr val="990021"/>
              </a:solidFill>
              <a:latin typeface="Verdana"/>
              <a:cs typeface="Verdan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4471"/>
            <a:ext cx="7086600" cy="1314450"/>
          </a:xfrm>
        </p:spPr>
        <p:txBody>
          <a:bodyPr/>
          <a:lstStyle/>
          <a:p>
            <a:endParaRPr lang="en-US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862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agonPride-PPT-Template-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DragonPride-PPT-Template-16x9</Template>
  <TotalTime>0</TotalTime>
  <Words>0</Words>
  <Application>Microsoft Office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DragonPride-PPT-Template-16x9</vt:lpstr>
      <vt:lpstr>PowerPoint Presentation</vt:lpstr>
      <vt:lpstr>PowerPoint Presentation</vt:lpstr>
    </vt:vector>
  </TitlesOfParts>
  <Company>MSUM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Stegmaier</dc:creator>
  <cp:lastModifiedBy>Amanda Stegmaier</cp:lastModifiedBy>
  <cp:revision>1</cp:revision>
  <dcterms:created xsi:type="dcterms:W3CDTF">2015-02-05T16:42:45Z</dcterms:created>
  <dcterms:modified xsi:type="dcterms:W3CDTF">2015-02-05T16:43:00Z</dcterms:modified>
</cp:coreProperties>
</file>