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99" autoAdjust="0"/>
  </p:normalViewPr>
  <p:slideViewPr>
    <p:cSldViewPr snapToGrid="0" snapToObjects="1">
      <p:cViewPr varScale="1">
        <p:scale>
          <a:sx n="108" d="100"/>
          <a:sy n="108" d="100"/>
        </p:scale>
        <p:origin x="510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2719-43FE-644A-B626-6753B45FA92B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FC8EE-C86E-AF45-BC7E-F39CAB297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97819"/>
            <a:ext cx="70866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1160" y="1200151"/>
            <a:ext cx="7265640" cy="2989484"/>
          </a:xfr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160" y="1200151"/>
            <a:ext cx="7265640" cy="2961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160" y="3174781"/>
            <a:ext cx="7073553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2049641"/>
            <a:ext cx="7073553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60" y="1200151"/>
            <a:ext cx="3401717" cy="30178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1" y="1200151"/>
            <a:ext cx="3561549" cy="30178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151335"/>
            <a:ext cx="341683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60" y="1631157"/>
            <a:ext cx="3416835" cy="2586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30" y="1151335"/>
            <a:ext cx="3538871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30" y="1631157"/>
            <a:ext cx="3538871" cy="2586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240" y="204787"/>
            <a:ext cx="2566548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204788"/>
            <a:ext cx="4574504" cy="40358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240" y="1076325"/>
            <a:ext cx="2566548" cy="31643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277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1161" y="205979"/>
            <a:ext cx="7265639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200151"/>
            <a:ext cx="7265640" cy="2955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21160" y="4641035"/>
            <a:ext cx="1169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1848" y="4641035"/>
            <a:ext cx="353778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23735" y="4645416"/>
            <a:ext cx="8704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862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M_PowerPoint_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MSUM_PowerPoint_16x9_03</Template>
  <TotalTime>0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MSUM_PowerPoint_03</vt:lpstr>
      <vt:lpstr>PowerPoint Presentation</vt:lpstr>
    </vt:vector>
  </TitlesOfParts>
  <Company>MSUM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Stegmaier</dc:creator>
  <cp:lastModifiedBy>Amanda Stegmaier</cp:lastModifiedBy>
  <cp:revision>1</cp:revision>
  <dcterms:created xsi:type="dcterms:W3CDTF">2015-02-05T16:35:53Z</dcterms:created>
  <dcterms:modified xsi:type="dcterms:W3CDTF">2015-02-05T16:36:09Z</dcterms:modified>
</cp:coreProperties>
</file>