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99" autoAdjust="0"/>
  </p:normalViewPr>
  <p:slideViewPr>
    <p:cSldViewPr snapToGrid="0" snapToObjects="1">
      <p:cViewPr varScale="1">
        <p:scale>
          <a:sx n="108" d="100"/>
          <a:sy n="108" d="100"/>
        </p:scale>
        <p:origin x="510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988" y="1546795"/>
            <a:ext cx="7823213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6272" y="2863626"/>
            <a:ext cx="706612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44" y="3299506"/>
            <a:ext cx="7814369" cy="6633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44" y="2174366"/>
            <a:ext cx="7814369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90046" y="4628837"/>
            <a:ext cx="1169640" cy="273844"/>
          </a:xfrm>
        </p:spPr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50734" y="4628837"/>
            <a:ext cx="1844486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6899" y="4633218"/>
            <a:ext cx="590717" cy="273844"/>
          </a:xfrm>
        </p:spPr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60" y="1233308"/>
            <a:ext cx="3401717" cy="30753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1" y="1233308"/>
            <a:ext cx="3561549" cy="30753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151335"/>
            <a:ext cx="341683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60" y="1631157"/>
            <a:ext cx="3416835" cy="2688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30" y="1151335"/>
            <a:ext cx="353887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30" y="1631157"/>
            <a:ext cx="3538871" cy="2688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02" y="493923"/>
            <a:ext cx="3295886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493924"/>
            <a:ext cx="4574504" cy="37864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02" y="1365461"/>
            <a:ext cx="3295886" cy="29148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277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7903" y="376058"/>
            <a:ext cx="7998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902" y="1370231"/>
            <a:ext cx="7998898" cy="2893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0046" y="4640175"/>
            <a:ext cx="1169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50734" y="4640175"/>
            <a:ext cx="184448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06899" y="4644556"/>
            <a:ext cx="5907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988" y="304371"/>
            <a:ext cx="7823213" cy="1102519"/>
          </a:xfrm>
        </p:spPr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6272" y="1621202"/>
            <a:ext cx="7066128" cy="1314450"/>
          </a:xfrm>
        </p:spPr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862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M_PowerPoint_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MSUM_PowerPoint_16x9_02</Template>
  <TotalTime>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MSUM_PowerPoint_02</vt:lpstr>
      <vt:lpstr>PowerPoint Presentation</vt:lpstr>
    </vt:vector>
  </TitlesOfParts>
  <Company>MSUM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Stegmaier</dc:creator>
  <cp:lastModifiedBy>Amanda Stegmaier</cp:lastModifiedBy>
  <cp:revision>1</cp:revision>
  <dcterms:created xsi:type="dcterms:W3CDTF">2015-02-05T16:35:33Z</dcterms:created>
  <dcterms:modified xsi:type="dcterms:W3CDTF">2015-02-05T16:35:50Z</dcterms:modified>
</cp:coreProperties>
</file>