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99" autoAdjust="0"/>
  </p:normalViewPr>
  <p:slideViewPr>
    <p:cSldViewPr snapToGrid="0" snapToObjects="1">
      <p:cViewPr varScale="1">
        <p:scale>
          <a:sx n="108" d="100"/>
          <a:sy n="108" d="100"/>
        </p:scale>
        <p:origin x="510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97819"/>
            <a:ext cx="70866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60" y="3305176"/>
            <a:ext cx="7073553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2180035"/>
            <a:ext cx="7073553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60" y="1200150"/>
            <a:ext cx="3401717" cy="31085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1" y="1200150"/>
            <a:ext cx="3561549" cy="31085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151335"/>
            <a:ext cx="341683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60" y="1631157"/>
            <a:ext cx="3416835" cy="26888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30" y="1151335"/>
            <a:ext cx="353887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30" y="1631157"/>
            <a:ext cx="3538871" cy="26888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04787"/>
            <a:ext cx="2566548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04788"/>
            <a:ext cx="4574504" cy="40358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076325"/>
            <a:ext cx="2566548" cy="31643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277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161" y="205979"/>
            <a:ext cx="7265639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200151"/>
            <a:ext cx="7265640" cy="3080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160" y="4504113"/>
            <a:ext cx="1169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1848" y="4504113"/>
            <a:ext cx="184448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6030" y="4508494"/>
            <a:ext cx="8704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862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Grande"/>
              <a:buChar char="&gt;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431566"/>
      </p:ext>
    </p:extLst>
  </p:cSld>
  <p:clrMapOvr>
    <a:masterClrMapping/>
  </p:clrMapOvr>
</p:sld>
</file>

<file path=ppt/theme/theme1.xml><?xml version="1.0" encoding="utf-8"?>
<a:theme xmlns:a="http://schemas.openxmlformats.org/drawingml/2006/main" name="MSUM_PowerPoint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MSUM_PowerPoint_16x9_01</Template>
  <TotalTime>0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Lucida Grande</vt:lpstr>
      <vt:lpstr>Verdana</vt:lpstr>
      <vt:lpstr>MSUM_PowerPoint_01</vt:lpstr>
      <vt:lpstr>PowerPoint Presentation</vt:lpstr>
      <vt:lpstr>PowerPoint Presentation</vt:lpstr>
    </vt:vector>
  </TitlesOfParts>
  <Company>MSUM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Stegmaier</dc:creator>
  <cp:lastModifiedBy>Amanda Stegmaier</cp:lastModifiedBy>
  <cp:revision>1</cp:revision>
  <dcterms:created xsi:type="dcterms:W3CDTF">2015-02-05T16:34:59Z</dcterms:created>
  <dcterms:modified xsi:type="dcterms:W3CDTF">2015-02-05T16:35:27Z</dcterms:modified>
</cp:coreProperties>
</file>