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7" r:id="rId2"/>
    <p:sldId id="280" r:id="rId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D041B"/>
    <a:srgbClr val="564E48"/>
    <a:srgbClr val="99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1" autoAdjust="0"/>
    <p:restoredTop sz="94574" autoAdjust="0"/>
  </p:normalViewPr>
  <p:slideViewPr>
    <p:cSldViewPr snapToGrid="0" snapToObjects="1">
      <p:cViewPr varScale="1">
        <p:scale>
          <a:sx n="171" d="100"/>
          <a:sy n="171" d="100"/>
        </p:scale>
        <p:origin x="376" y="16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126" d="100"/>
          <a:sy n="126" d="100"/>
        </p:scale>
        <p:origin x="-4360" y="-11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F81097-A0BD-924D-92BC-FDB4B67CEEC0}" type="datetimeFigureOut">
              <a:rPr lang="en-US" smtClean="0"/>
              <a:t>2/16/23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2FF38A-7469-9B4E-993E-015FCAB63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0453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8C2719-43FE-644A-B626-6753B45FA92B}" type="datetimeFigureOut">
              <a:rPr lang="en-US" smtClean="0"/>
              <a:t>2/16/23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7FC8EE-C86E-AF45-BC7E-F39CAB297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363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597819"/>
            <a:ext cx="70866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rgbClr val="564E48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t>2/16/23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591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t>2/16/23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125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t>2/16/23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5274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t>2/16/23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1252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t>2/16/23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527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t>2/16/23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020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1160" y="3305176"/>
            <a:ext cx="7073553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21160" y="2180035"/>
            <a:ext cx="7073553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564E48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t>2/16/23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398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21160" y="1200150"/>
            <a:ext cx="3401717" cy="31085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251" y="1200150"/>
            <a:ext cx="3561549" cy="31085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t>2/16/23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082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21160" y="1151335"/>
            <a:ext cx="341683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21160" y="1631157"/>
            <a:ext cx="3416835" cy="268887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7930" y="1151335"/>
            <a:ext cx="3538871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7930" y="1631157"/>
            <a:ext cx="3538871" cy="268887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t>2/16/23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306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t>2/16/23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508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t>2/16/23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824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7240" y="204787"/>
            <a:ext cx="2566548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2296" y="204788"/>
            <a:ext cx="4574504" cy="403587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17240" y="1076325"/>
            <a:ext cx="2566548" cy="316433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t>2/16/23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958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277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t>2/16/23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352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21161" y="205979"/>
            <a:ext cx="7265639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21160" y="1200151"/>
            <a:ext cx="7265640" cy="3080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21160" y="4504113"/>
            <a:ext cx="116964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2E57AE-AC13-8E4F-8676-A94BACF8331E}" type="datetimeFigureOut">
              <a:rPr lang="en-US" smtClean="0"/>
              <a:t>2/16/23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81848" y="4504113"/>
            <a:ext cx="184448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6030" y="4508494"/>
            <a:ext cx="87041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284F5-A660-814B-AF99-F125251820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273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58" r:id="rId12"/>
    <p:sldLayoutId id="2147483659" r:id="rId13"/>
  </p:sldLayoutIdLst>
  <p:txStyles>
    <p:titleStyle>
      <a:lvl1pPr algn="ctr" defTabSz="457200" rtl="0" eaLnBrk="1" latinLnBrk="0" hangingPunct="1">
        <a:spcBef>
          <a:spcPct val="0"/>
        </a:spcBef>
        <a:buNone/>
        <a:defRPr sz="3600" kern="1200">
          <a:solidFill>
            <a:srgbClr val="990021"/>
          </a:solidFill>
          <a:latin typeface="Verdana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rgbClr val="564E48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rgbClr val="564E48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564E48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564E48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564E48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7397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For purposes of accessibility, consider:</a:t>
            </a:r>
          </a:p>
          <a:p>
            <a:r>
              <a:rPr lang="en-US" sz="2400" dirty="0"/>
              <a:t>Limiting bullet points to 7 lines</a:t>
            </a:r>
          </a:p>
          <a:p>
            <a:r>
              <a:rPr lang="en-US" sz="2400" dirty="0"/>
              <a:t>Limiting each line to a max of 7 words</a:t>
            </a:r>
          </a:p>
          <a:p>
            <a:r>
              <a:rPr lang="en-US" sz="2400" dirty="0"/>
              <a:t>Use alternate text for images</a:t>
            </a:r>
          </a:p>
        </p:txBody>
      </p:sp>
    </p:spTree>
    <p:extLst>
      <p:ext uri="{BB962C8B-B14F-4D97-AF65-F5344CB8AC3E}">
        <p14:creationId xmlns:p14="http://schemas.microsoft.com/office/powerpoint/2010/main" val="59244020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MSUM-PowerPoint-Template-LifeTransformed</Template>
  <TotalTime>3</TotalTime>
  <Words>27</Words>
  <Application>Microsoft Macintosh PowerPoint</Application>
  <PresentationFormat>On-screen Show (16:9)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Verdana</vt:lpstr>
      <vt:lpstr>Default Theme</vt:lpstr>
      <vt:lpstr>PowerPoint Presentation</vt:lpstr>
      <vt:lpstr>PowerPoint Presentation</vt:lpstr>
    </vt:vector>
  </TitlesOfParts>
  <Company>MSUM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Stegmaier</dc:creator>
  <cp:lastModifiedBy>Lien, Derek A</cp:lastModifiedBy>
  <cp:revision>2</cp:revision>
  <dcterms:created xsi:type="dcterms:W3CDTF">2017-09-19T16:42:28Z</dcterms:created>
  <dcterms:modified xsi:type="dcterms:W3CDTF">2023-02-16T14:47:01Z</dcterms:modified>
</cp:coreProperties>
</file>