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6" autoAdjust="0"/>
  </p:normalViewPr>
  <p:slideViewPr>
    <p:cSldViewPr snapToGrid="0" snapToObjects="1">
      <p:cViewPr varScale="1">
        <p:scale>
          <a:sx n="121" d="100"/>
          <a:sy n="121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dirty="0">
                <a:latin typeface="Verdana"/>
                <a:cs typeface="Verdana"/>
              </a:rPr>
              <a:t>For purposes of accessibility, consider:</a:t>
            </a:r>
          </a:p>
          <a:p>
            <a:pPr algn="l"/>
            <a:endParaRPr lang="en-US" dirty="0">
              <a:latin typeface="Verdana"/>
              <a:cs typeface="Verdana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Verdana"/>
                <a:cs typeface="Verdana"/>
              </a:rPr>
              <a:t>Limiting bullet points to 7 lines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Verdana"/>
              <a:cs typeface="Verdana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Verdana"/>
                <a:cs typeface="Verdana"/>
              </a:rPr>
              <a:t>Limiting each line to a max of 7 words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Verdana"/>
              <a:cs typeface="Verdana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Verdana"/>
                <a:cs typeface="Verdana"/>
              </a:rPr>
              <a:t>Use alternate text for images</a:t>
            </a:r>
          </a:p>
          <a:p>
            <a:pPr algn="l"/>
            <a:endParaRPr lang="en-US" dirty="0">
              <a:latin typeface="Verdana"/>
              <a:cs typeface="Verdana"/>
            </a:endParaRPr>
          </a:p>
          <a:p>
            <a:pPr algn="l"/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625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MN State University Moorhead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Lien, Derek A</cp:lastModifiedBy>
  <cp:revision>8</cp:revision>
  <dcterms:created xsi:type="dcterms:W3CDTF">2011-10-04T15:10:20Z</dcterms:created>
  <dcterms:modified xsi:type="dcterms:W3CDTF">2023-02-16T14:47:32Z</dcterms:modified>
</cp:coreProperties>
</file>