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599" autoAdjust="0"/>
  </p:normalViewPr>
  <p:slideViewPr>
    <p:cSldViewPr snapToGrid="0" snapToObjects="1">
      <p:cViewPr varScale="1">
        <p:scale>
          <a:sx n="115" d="100"/>
          <a:sy n="115" d="100"/>
        </p:scale>
        <p:origin x="-16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26" d="100"/>
          <a:sy n="126" d="100"/>
        </p:scale>
        <p:origin x="-4360" y="-11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C2719-43FE-644A-B626-6753B45FA92B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FC8EE-C86E-AF45-BC7E-F39CAB2972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6363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130425"/>
            <a:ext cx="70866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559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1160" y="1600201"/>
            <a:ext cx="7265640" cy="3985979"/>
          </a:xfr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6412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652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1160" y="1600201"/>
            <a:ext cx="7265640" cy="39481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202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1159" y="4233041"/>
            <a:ext cx="707355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59" y="2732854"/>
            <a:ext cx="707355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239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1159" y="1600201"/>
            <a:ext cx="3401717" cy="40237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250" y="1600201"/>
            <a:ext cx="3561549" cy="40237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408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59" y="1535113"/>
            <a:ext cx="341683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1159" y="2174875"/>
            <a:ext cx="3416835" cy="3449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929" y="1535113"/>
            <a:ext cx="35388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929" y="2174875"/>
            <a:ext cx="3538871" cy="3449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30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850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682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240" y="273050"/>
            <a:ext cx="256654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296" y="273051"/>
            <a:ext cx="4574504" cy="5381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7240" y="1435100"/>
            <a:ext cx="2566548" cy="4219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995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700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35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21160" y="274638"/>
            <a:ext cx="726563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60" y="1600201"/>
            <a:ext cx="7265640" cy="3940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21160" y="6188046"/>
            <a:ext cx="1169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E57AE-AC13-8E4F-8676-A94BACF8331E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81847" y="6188046"/>
            <a:ext cx="35377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23735" y="6193887"/>
            <a:ext cx="870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284F5-A660-814B-AF99-F125251820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127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latin typeface="Verdana"/>
              <a:cs typeface="Verdan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625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UM_PowerPoint_0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MSUM_PowerPoint_03</Template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MSUM_PowerPoint_03</vt:lpstr>
      <vt:lpstr>Slide 1</vt:lpstr>
    </vt:vector>
  </TitlesOfParts>
  <Company>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stegmaie</dc:creator>
  <cp:lastModifiedBy>stegmaie</cp:lastModifiedBy>
  <cp:revision>1</cp:revision>
  <dcterms:created xsi:type="dcterms:W3CDTF">2012-12-10T20:05:11Z</dcterms:created>
  <dcterms:modified xsi:type="dcterms:W3CDTF">2012-12-10T20:05:30Z</dcterms:modified>
</cp:coreProperties>
</file>