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599" autoAdjust="0"/>
  </p:normalViewPr>
  <p:slideViewPr>
    <p:cSldViewPr snapToGrid="0" snapToObjects="1">
      <p:cViewPr varScale="1">
        <p:scale>
          <a:sx n="115" d="100"/>
          <a:sy n="115" d="100"/>
        </p:scale>
        <p:origin x="-16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59" y="4406900"/>
            <a:ext cx="70735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2906713"/>
            <a:ext cx="70735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00200"/>
            <a:ext cx="3401717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00200"/>
            <a:ext cx="3561549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73050"/>
            <a:ext cx="256654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73051"/>
            <a:ext cx="4574504" cy="538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435100"/>
            <a:ext cx="2566548" cy="4219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0" y="274638"/>
            <a:ext cx="7265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600201"/>
            <a:ext cx="7265640" cy="410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6005484"/>
            <a:ext cx="116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6005484"/>
            <a:ext cx="184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6011325"/>
            <a:ext cx="870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M_PowerPoint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MSUM_PowerPoint_01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MSUM_PowerPoint_01</vt:lpstr>
      <vt:lpstr>Slide 1</vt:lpstr>
    </vt:vector>
  </TitlesOfParts>
  <Company>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stegmaie</dc:creator>
  <cp:lastModifiedBy>stegmaie</cp:lastModifiedBy>
  <cp:revision>1</cp:revision>
  <dcterms:created xsi:type="dcterms:W3CDTF">2012-12-10T20:04:04Z</dcterms:created>
  <dcterms:modified xsi:type="dcterms:W3CDTF">2012-12-10T20:04:36Z</dcterms:modified>
</cp:coreProperties>
</file>